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</p:sldMasterIdLst>
  <p:sldIdLst>
    <p:sldId id="256" r:id="rId5"/>
    <p:sldId id="257" r:id="rId6"/>
    <p:sldId id="272" r:id="rId7"/>
    <p:sldId id="266" r:id="rId8"/>
    <p:sldId id="277" r:id="rId9"/>
    <p:sldId id="274" r:id="rId10"/>
    <p:sldId id="275" r:id="rId11"/>
    <p:sldId id="276" r:id="rId12"/>
    <p:sldId id="258" r:id="rId13"/>
    <p:sldId id="261" r:id="rId14"/>
    <p:sldId id="268" r:id="rId1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D21E24-9F44-496C-8E19-6CCBD91B42BC}" v="39" dt="2022-07-27T18:22:05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l James (Jed)" userId="66ff8b85-0240-4bf4-8564-73fd5a571bf7" providerId="ADAL" clId="{4BEFB6D4-CA8A-4561-AA5B-438AACC56CB6}"/>
    <pc:docChg chg="custSel modSld">
      <pc:chgData name="Bell James (Jed)" userId="66ff8b85-0240-4bf4-8564-73fd5a571bf7" providerId="ADAL" clId="{4BEFB6D4-CA8A-4561-AA5B-438AACC56CB6}" dt="2022-07-28T13:50:15.055" v="1030" actId="1076"/>
      <pc:docMkLst>
        <pc:docMk/>
      </pc:docMkLst>
      <pc:sldChg chg="addSp delSp modSp setBg delDesignElem">
        <pc:chgData name="Bell James (Jed)" userId="66ff8b85-0240-4bf4-8564-73fd5a571bf7" providerId="ADAL" clId="{4BEFB6D4-CA8A-4561-AA5B-438AACC56CB6}" dt="2022-07-28T12:42:32.396" v="579"/>
        <pc:sldMkLst>
          <pc:docMk/>
          <pc:sldMk cId="2146704030" sldId="256"/>
        </pc:sldMkLst>
        <pc:spChg chg="mod">
          <ac:chgData name="Bell James (Jed)" userId="66ff8b85-0240-4bf4-8564-73fd5a571bf7" providerId="ADAL" clId="{4BEFB6D4-CA8A-4561-AA5B-438AACC56CB6}" dt="2022-07-28T12:37:07.025" v="99" actId="1076"/>
          <ac:spMkLst>
            <pc:docMk/>
            <pc:sldMk cId="2146704030" sldId="256"/>
            <ac:spMk id="2" creationId="{99A07B34-DCE6-4E0A-82D4-8CDF4D9AD74A}"/>
          </ac:spMkLst>
        </pc:spChg>
        <pc:spChg chg="del">
          <ac:chgData name="Bell James (Jed)" userId="66ff8b85-0240-4bf4-8564-73fd5a571bf7" providerId="ADAL" clId="{4BEFB6D4-CA8A-4561-AA5B-438AACC56CB6}" dt="2022-07-28T12:24:59.686" v="1"/>
          <ac:spMkLst>
            <pc:docMk/>
            <pc:sldMk cId="2146704030" sldId="256"/>
            <ac:spMk id="7" creationId="{384E03DA-B800-46E1-AF36-59DF74A4B0F7}"/>
          </ac:spMkLst>
        </pc:spChg>
        <pc:spChg chg="del">
          <ac:chgData name="Bell James (Jed)" userId="66ff8b85-0240-4bf4-8564-73fd5a571bf7" providerId="ADAL" clId="{4BEFB6D4-CA8A-4561-AA5B-438AACC56CB6}" dt="2022-07-28T12:24:59.686" v="1"/>
          <ac:spMkLst>
            <pc:docMk/>
            <pc:sldMk cId="2146704030" sldId="256"/>
            <ac:spMk id="9" creationId="{D7A9900B-CB87-464C-884A-B15D70B64935}"/>
          </ac:spMkLst>
        </pc:spChg>
        <pc:picChg chg="add mod">
          <ac:chgData name="Bell James (Jed)" userId="66ff8b85-0240-4bf4-8564-73fd5a571bf7" providerId="ADAL" clId="{4BEFB6D4-CA8A-4561-AA5B-438AACC56CB6}" dt="2022-07-28T12:42:26.542" v="578" actId="14861"/>
          <ac:picMkLst>
            <pc:docMk/>
            <pc:sldMk cId="2146704030" sldId="256"/>
            <ac:picMk id="8" creationId="{437EA667-CD89-4ADD-BBD3-FC278A31452B}"/>
          </ac:picMkLst>
        </pc:picChg>
        <pc:picChg chg="add mod">
          <ac:chgData name="Bell James (Jed)" userId="66ff8b85-0240-4bf4-8564-73fd5a571bf7" providerId="ADAL" clId="{4BEFB6D4-CA8A-4561-AA5B-438AACC56CB6}" dt="2022-07-28T12:30:00.723" v="38" actId="1076"/>
          <ac:picMkLst>
            <pc:docMk/>
            <pc:sldMk cId="2146704030" sldId="256"/>
            <ac:picMk id="1026" creationId="{D00D6005-0821-4559-ACBD-7AEE8AEFB67D}"/>
          </ac:picMkLst>
        </pc:picChg>
        <pc:picChg chg="add mod">
          <ac:chgData name="Bell James (Jed)" userId="66ff8b85-0240-4bf4-8564-73fd5a571bf7" providerId="ADAL" clId="{4BEFB6D4-CA8A-4561-AA5B-438AACC56CB6}" dt="2022-07-28T12:37:19.797" v="102" actId="1076"/>
          <ac:picMkLst>
            <pc:docMk/>
            <pc:sldMk cId="2146704030" sldId="256"/>
            <ac:picMk id="1028" creationId="{5780F9CE-A3BB-41E9-90C3-2A51BA0B1A45}"/>
          </ac:picMkLst>
        </pc:picChg>
        <pc:cxnChg chg="del">
          <ac:chgData name="Bell James (Jed)" userId="66ff8b85-0240-4bf4-8564-73fd5a571bf7" providerId="ADAL" clId="{4BEFB6D4-CA8A-4561-AA5B-438AACC56CB6}" dt="2022-07-28T12:24:59.686" v="1"/>
          <ac:cxnSpMkLst>
            <pc:docMk/>
            <pc:sldMk cId="2146704030" sldId="256"/>
            <ac:cxnSpMk id="11" creationId="{2095369B-D528-438E-80C9-A093047670EE}"/>
          </ac:cxnSpMkLst>
        </pc:cxnChg>
      </pc:sldChg>
      <pc:sldChg chg="addSp delSp modSp">
        <pc:chgData name="Bell James (Jed)" userId="66ff8b85-0240-4bf4-8564-73fd5a571bf7" providerId="ADAL" clId="{4BEFB6D4-CA8A-4561-AA5B-438AACC56CB6}" dt="2022-07-28T13:49:45.195" v="1027" actId="1076"/>
        <pc:sldMkLst>
          <pc:docMk/>
          <pc:sldMk cId="651976253" sldId="257"/>
        </pc:sldMkLst>
        <pc:spChg chg="mod">
          <ac:chgData name="Bell James (Jed)" userId="66ff8b85-0240-4bf4-8564-73fd5a571bf7" providerId="ADAL" clId="{4BEFB6D4-CA8A-4561-AA5B-438AACC56CB6}" dt="2022-07-28T12:45:55.961" v="583" actId="207"/>
          <ac:spMkLst>
            <pc:docMk/>
            <pc:sldMk cId="651976253" sldId="257"/>
            <ac:spMk id="2" creationId="{ECD213D2-08F8-42F4-A508-6B16BF600086}"/>
          </ac:spMkLst>
        </pc:spChg>
        <pc:spChg chg="mod">
          <ac:chgData name="Bell James (Jed)" userId="66ff8b85-0240-4bf4-8564-73fd5a571bf7" providerId="ADAL" clId="{4BEFB6D4-CA8A-4561-AA5B-438AACC56CB6}" dt="2022-07-28T13:49:36.659" v="1026" actId="27636"/>
          <ac:spMkLst>
            <pc:docMk/>
            <pc:sldMk cId="651976253" sldId="257"/>
            <ac:spMk id="3" creationId="{F736CBE4-70B1-422F-85BB-B2F22B16B950}"/>
          </ac:spMkLst>
        </pc:spChg>
        <pc:picChg chg="add mod">
          <ac:chgData name="Bell James (Jed)" userId="66ff8b85-0240-4bf4-8564-73fd5a571bf7" providerId="ADAL" clId="{4BEFB6D4-CA8A-4561-AA5B-438AACC56CB6}" dt="2022-07-28T12:48:19.019" v="597" actId="1076"/>
          <ac:picMkLst>
            <pc:docMk/>
            <pc:sldMk cId="651976253" sldId="257"/>
            <ac:picMk id="6" creationId="{D81EAB0C-8D2C-45C7-BDFB-8571494ECCDA}"/>
          </ac:picMkLst>
        </pc:picChg>
        <pc:picChg chg="add mod">
          <ac:chgData name="Bell James (Jed)" userId="66ff8b85-0240-4bf4-8564-73fd5a571bf7" providerId="ADAL" clId="{4BEFB6D4-CA8A-4561-AA5B-438AACC56CB6}" dt="2022-07-28T12:48:26.167" v="599" actId="1076"/>
          <ac:picMkLst>
            <pc:docMk/>
            <pc:sldMk cId="651976253" sldId="257"/>
            <ac:picMk id="7" creationId="{AE616E00-4A6C-40A3-BA7C-6C6FB3D8DC30}"/>
          </ac:picMkLst>
        </pc:picChg>
        <pc:picChg chg="add del mod">
          <ac:chgData name="Bell James (Jed)" userId="66ff8b85-0240-4bf4-8564-73fd5a571bf7" providerId="ADAL" clId="{4BEFB6D4-CA8A-4561-AA5B-438AACC56CB6}" dt="2022-07-28T13:49:10.688" v="1016" actId="478"/>
          <ac:picMkLst>
            <pc:docMk/>
            <pc:sldMk cId="651976253" sldId="257"/>
            <ac:picMk id="2050" creationId="{7754B31C-4DC8-47A4-BD37-3345D7B31C7C}"/>
          </ac:picMkLst>
        </pc:picChg>
        <pc:picChg chg="add mod">
          <ac:chgData name="Bell James (Jed)" userId="66ff8b85-0240-4bf4-8564-73fd5a571bf7" providerId="ADAL" clId="{4BEFB6D4-CA8A-4561-AA5B-438AACC56CB6}" dt="2022-07-28T13:49:45.195" v="1027" actId="1076"/>
          <ac:picMkLst>
            <pc:docMk/>
            <pc:sldMk cId="651976253" sldId="257"/>
            <ac:picMk id="2052" creationId="{EB29C67D-C6CC-4CB2-867C-7BB6819F07D2}"/>
          </ac:picMkLst>
        </pc:picChg>
      </pc:sldChg>
      <pc:sldChg chg="addSp delSp modSp">
        <pc:chgData name="Bell James (Jed)" userId="66ff8b85-0240-4bf4-8564-73fd5a571bf7" providerId="ADAL" clId="{4BEFB6D4-CA8A-4561-AA5B-438AACC56CB6}" dt="2022-07-28T13:50:15.055" v="1030" actId="1076"/>
        <pc:sldMkLst>
          <pc:docMk/>
          <pc:sldMk cId="2664934769" sldId="258"/>
        </pc:sldMkLst>
        <pc:spChg chg="mod">
          <ac:chgData name="Bell James (Jed)" userId="66ff8b85-0240-4bf4-8564-73fd5a571bf7" providerId="ADAL" clId="{4BEFB6D4-CA8A-4561-AA5B-438AACC56CB6}" dt="2022-07-28T13:50:15.055" v="1030" actId="1076"/>
          <ac:spMkLst>
            <pc:docMk/>
            <pc:sldMk cId="2664934769" sldId="258"/>
            <ac:spMk id="2" creationId="{1E4BA731-6D08-4DC5-B5FE-1CF415928100}"/>
          </ac:spMkLst>
        </pc:spChg>
        <pc:spChg chg="mod">
          <ac:chgData name="Bell James (Jed)" userId="66ff8b85-0240-4bf4-8564-73fd5a571bf7" providerId="ADAL" clId="{4BEFB6D4-CA8A-4561-AA5B-438AACC56CB6}" dt="2022-07-28T13:35:13.667" v="927" actId="403"/>
          <ac:spMkLst>
            <pc:docMk/>
            <pc:sldMk cId="2664934769" sldId="258"/>
            <ac:spMk id="3" creationId="{7B6756A4-64AF-4D8E-A0E8-04812B571951}"/>
          </ac:spMkLst>
        </pc:spChg>
        <pc:spChg chg="add del">
          <ac:chgData name="Bell James (Jed)" userId="66ff8b85-0240-4bf4-8564-73fd5a571bf7" providerId="ADAL" clId="{4BEFB6D4-CA8A-4561-AA5B-438AACC56CB6}" dt="2022-07-28T13:34:44.263" v="919" actId="478"/>
          <ac:spMkLst>
            <pc:docMk/>
            <pc:sldMk cId="2664934769" sldId="258"/>
            <ac:spMk id="4" creationId="{4A0FF766-395C-4876-8E18-AD43F4B0EF5A}"/>
          </ac:spMkLst>
        </pc:spChg>
        <pc:picChg chg="add">
          <ac:chgData name="Bell James (Jed)" userId="66ff8b85-0240-4bf4-8564-73fd5a571bf7" providerId="ADAL" clId="{4BEFB6D4-CA8A-4561-AA5B-438AACC56CB6}" dt="2022-07-28T13:34:00.762" v="911"/>
          <ac:picMkLst>
            <pc:docMk/>
            <pc:sldMk cId="2664934769" sldId="258"/>
            <ac:picMk id="5" creationId="{B8A20AD6-B6C0-4A9B-B292-BBD9C07169C6}"/>
          </ac:picMkLst>
        </pc:picChg>
        <pc:picChg chg="add">
          <ac:chgData name="Bell James (Jed)" userId="66ff8b85-0240-4bf4-8564-73fd5a571bf7" providerId="ADAL" clId="{4BEFB6D4-CA8A-4561-AA5B-438AACC56CB6}" dt="2022-07-28T13:34:05.124" v="912"/>
          <ac:picMkLst>
            <pc:docMk/>
            <pc:sldMk cId="2664934769" sldId="258"/>
            <ac:picMk id="7" creationId="{35836CFC-0987-4685-A6B4-46C819DA0E43}"/>
          </ac:picMkLst>
        </pc:picChg>
        <pc:picChg chg="add mod">
          <ac:chgData name="Bell James (Jed)" userId="66ff8b85-0240-4bf4-8564-73fd5a571bf7" providerId="ADAL" clId="{4BEFB6D4-CA8A-4561-AA5B-438AACC56CB6}" dt="2022-07-28T13:35:07.774" v="926" actId="1076"/>
          <ac:picMkLst>
            <pc:docMk/>
            <pc:sldMk cId="2664934769" sldId="258"/>
            <ac:picMk id="9218" creationId="{E88EB0BB-E9F1-4291-88A4-4F0BF434A1C7}"/>
          </ac:picMkLst>
        </pc:picChg>
      </pc:sldChg>
      <pc:sldChg chg="addSp modSp">
        <pc:chgData name="Bell James (Jed)" userId="66ff8b85-0240-4bf4-8564-73fd5a571bf7" providerId="ADAL" clId="{4BEFB6D4-CA8A-4561-AA5B-438AACC56CB6}" dt="2022-07-28T13:38:52.532" v="954" actId="1076"/>
        <pc:sldMkLst>
          <pc:docMk/>
          <pc:sldMk cId="1529247435" sldId="261"/>
        </pc:sldMkLst>
        <pc:spChg chg="mod">
          <ac:chgData name="Bell James (Jed)" userId="66ff8b85-0240-4bf4-8564-73fd5a571bf7" providerId="ADAL" clId="{4BEFB6D4-CA8A-4561-AA5B-438AACC56CB6}" dt="2022-07-28T13:37:27.913" v="951" actId="1076"/>
          <ac:spMkLst>
            <pc:docMk/>
            <pc:sldMk cId="1529247435" sldId="261"/>
            <ac:spMk id="2" creationId="{FB954275-D9DF-455A-8B08-3A081E424910}"/>
          </ac:spMkLst>
        </pc:spChg>
        <pc:spChg chg="mod">
          <ac:chgData name="Bell James (Jed)" userId="66ff8b85-0240-4bf4-8564-73fd5a571bf7" providerId="ADAL" clId="{4BEFB6D4-CA8A-4561-AA5B-438AACC56CB6}" dt="2022-07-28T13:37:19.736" v="948" actId="1076"/>
          <ac:spMkLst>
            <pc:docMk/>
            <pc:sldMk cId="1529247435" sldId="261"/>
            <ac:spMk id="3" creationId="{A780252E-4A82-4CE5-8270-14FEBD1AD6E0}"/>
          </ac:spMkLst>
        </pc:spChg>
        <pc:picChg chg="add">
          <ac:chgData name="Bell James (Jed)" userId="66ff8b85-0240-4bf4-8564-73fd5a571bf7" providerId="ADAL" clId="{4BEFB6D4-CA8A-4561-AA5B-438AACC56CB6}" dt="2022-07-28T13:36:36.258" v="939"/>
          <ac:picMkLst>
            <pc:docMk/>
            <pc:sldMk cId="1529247435" sldId="261"/>
            <ac:picMk id="6" creationId="{4AA5DEF5-721C-4D13-8650-9D527D9F39DB}"/>
          </ac:picMkLst>
        </pc:picChg>
        <pc:picChg chg="add">
          <ac:chgData name="Bell James (Jed)" userId="66ff8b85-0240-4bf4-8564-73fd5a571bf7" providerId="ADAL" clId="{4BEFB6D4-CA8A-4561-AA5B-438AACC56CB6}" dt="2022-07-28T13:36:39.678" v="940"/>
          <ac:picMkLst>
            <pc:docMk/>
            <pc:sldMk cId="1529247435" sldId="261"/>
            <ac:picMk id="7" creationId="{B0ABF7EB-E724-4446-B3FB-7ED470FBB0CE}"/>
          </ac:picMkLst>
        </pc:picChg>
        <pc:picChg chg="add mod">
          <ac:chgData name="Bell James (Jed)" userId="66ff8b85-0240-4bf4-8564-73fd5a571bf7" providerId="ADAL" clId="{4BEFB6D4-CA8A-4561-AA5B-438AACC56CB6}" dt="2022-07-28T13:38:52.532" v="954" actId="1076"/>
          <ac:picMkLst>
            <pc:docMk/>
            <pc:sldMk cId="1529247435" sldId="261"/>
            <ac:picMk id="10242" creationId="{5370BC66-B02B-4089-9CCE-7700D50B1D4C}"/>
          </ac:picMkLst>
        </pc:picChg>
      </pc:sldChg>
      <pc:sldChg chg="addSp modSp">
        <pc:chgData name="Bell James (Jed)" userId="66ff8b85-0240-4bf4-8564-73fd5a571bf7" providerId="ADAL" clId="{4BEFB6D4-CA8A-4561-AA5B-438AACC56CB6}" dt="2022-07-28T13:45:45.489" v="1015" actId="20577"/>
        <pc:sldMkLst>
          <pc:docMk/>
          <pc:sldMk cId="587026692" sldId="266"/>
        </pc:sldMkLst>
        <pc:spChg chg="mod">
          <ac:chgData name="Bell James (Jed)" userId="66ff8b85-0240-4bf4-8564-73fd5a571bf7" providerId="ADAL" clId="{4BEFB6D4-CA8A-4561-AA5B-438AACC56CB6}" dt="2022-07-28T12:51:31.722" v="625" actId="2711"/>
          <ac:spMkLst>
            <pc:docMk/>
            <pc:sldMk cId="587026692" sldId="266"/>
            <ac:spMk id="2" creationId="{EE5D6699-179F-4129-93A4-72CCBAF716F9}"/>
          </ac:spMkLst>
        </pc:spChg>
        <pc:spChg chg="mod">
          <ac:chgData name="Bell James (Jed)" userId="66ff8b85-0240-4bf4-8564-73fd5a571bf7" providerId="ADAL" clId="{4BEFB6D4-CA8A-4561-AA5B-438AACC56CB6}" dt="2022-07-28T13:45:45.489" v="1015" actId="20577"/>
          <ac:spMkLst>
            <pc:docMk/>
            <pc:sldMk cId="587026692" sldId="266"/>
            <ac:spMk id="3" creationId="{75875274-9CFF-42E5-AAA2-D3C36E13DDF0}"/>
          </ac:spMkLst>
        </pc:spChg>
        <pc:picChg chg="add">
          <ac:chgData name="Bell James (Jed)" userId="66ff8b85-0240-4bf4-8564-73fd5a571bf7" providerId="ADAL" clId="{4BEFB6D4-CA8A-4561-AA5B-438AACC56CB6}" dt="2022-07-28T12:53:05.781" v="638"/>
          <ac:picMkLst>
            <pc:docMk/>
            <pc:sldMk cId="587026692" sldId="266"/>
            <ac:picMk id="5" creationId="{F96F92AD-6B59-4525-A149-C7C2620EF03C}"/>
          </ac:picMkLst>
        </pc:picChg>
        <pc:picChg chg="add">
          <ac:chgData name="Bell James (Jed)" userId="66ff8b85-0240-4bf4-8564-73fd5a571bf7" providerId="ADAL" clId="{4BEFB6D4-CA8A-4561-AA5B-438AACC56CB6}" dt="2022-07-28T12:53:23.657" v="644"/>
          <ac:picMkLst>
            <pc:docMk/>
            <pc:sldMk cId="587026692" sldId="266"/>
            <ac:picMk id="6" creationId="{1FBD9CB2-D078-4BBF-BED0-8B61557F0E69}"/>
          </ac:picMkLst>
        </pc:picChg>
        <pc:picChg chg="add mod">
          <ac:chgData name="Bell James (Jed)" userId="66ff8b85-0240-4bf4-8564-73fd5a571bf7" providerId="ADAL" clId="{4BEFB6D4-CA8A-4561-AA5B-438AACC56CB6}" dt="2022-07-28T12:54:23.446" v="648" actId="1076"/>
          <ac:picMkLst>
            <pc:docMk/>
            <pc:sldMk cId="587026692" sldId="266"/>
            <ac:picMk id="4098" creationId="{43F290B4-515A-402C-8EF3-02EF2072F641}"/>
          </ac:picMkLst>
        </pc:picChg>
      </pc:sldChg>
      <pc:sldChg chg="addSp modSp">
        <pc:chgData name="Bell James (Jed)" userId="66ff8b85-0240-4bf4-8564-73fd5a571bf7" providerId="ADAL" clId="{4BEFB6D4-CA8A-4561-AA5B-438AACC56CB6}" dt="2022-07-28T13:41:11.613" v="1007"/>
        <pc:sldMkLst>
          <pc:docMk/>
          <pc:sldMk cId="718332861" sldId="268"/>
        </pc:sldMkLst>
        <pc:spChg chg="mod">
          <ac:chgData name="Bell James (Jed)" userId="66ff8b85-0240-4bf4-8564-73fd5a571bf7" providerId="ADAL" clId="{4BEFB6D4-CA8A-4561-AA5B-438AACC56CB6}" dt="2022-07-28T13:41:01.031" v="1005"/>
          <ac:spMkLst>
            <pc:docMk/>
            <pc:sldMk cId="718332861" sldId="268"/>
            <ac:spMk id="4" creationId="{C6B7FA5E-EA87-409B-AC33-925B23D9634E}"/>
          </ac:spMkLst>
        </pc:spChg>
        <pc:spChg chg="add mod">
          <ac:chgData name="Bell James (Jed)" userId="66ff8b85-0240-4bf4-8564-73fd5a571bf7" providerId="ADAL" clId="{4BEFB6D4-CA8A-4561-AA5B-438AACC56CB6}" dt="2022-07-28T13:39:55.534" v="970" actId="20577"/>
          <ac:spMkLst>
            <pc:docMk/>
            <pc:sldMk cId="718332861" sldId="268"/>
            <ac:spMk id="5" creationId="{5A792A9E-E9B3-4FEE-9B87-B22E01B43D20}"/>
          </ac:spMkLst>
        </pc:spChg>
        <pc:picChg chg="add">
          <ac:chgData name="Bell James (Jed)" userId="66ff8b85-0240-4bf4-8564-73fd5a571bf7" providerId="ADAL" clId="{4BEFB6D4-CA8A-4561-AA5B-438AACC56CB6}" dt="2022-07-28T13:41:08.465" v="1006"/>
          <ac:picMkLst>
            <pc:docMk/>
            <pc:sldMk cId="718332861" sldId="268"/>
            <ac:picMk id="6" creationId="{FAC79F12-2269-4A19-AFD1-FAACAF691EBB}"/>
          </ac:picMkLst>
        </pc:picChg>
        <pc:picChg chg="add">
          <ac:chgData name="Bell James (Jed)" userId="66ff8b85-0240-4bf4-8564-73fd5a571bf7" providerId="ADAL" clId="{4BEFB6D4-CA8A-4561-AA5B-438AACC56CB6}" dt="2022-07-28T13:41:11.613" v="1007"/>
          <ac:picMkLst>
            <pc:docMk/>
            <pc:sldMk cId="718332861" sldId="268"/>
            <ac:picMk id="7" creationId="{852CD0C1-5FDD-4FA9-9D70-982BEFCBD391}"/>
          </ac:picMkLst>
        </pc:picChg>
      </pc:sldChg>
      <pc:sldChg chg="addSp modSp">
        <pc:chgData name="Bell James (Jed)" userId="66ff8b85-0240-4bf4-8564-73fd5a571bf7" providerId="ADAL" clId="{4BEFB6D4-CA8A-4561-AA5B-438AACC56CB6}" dt="2022-07-28T13:25:05.176" v="774" actId="20577"/>
        <pc:sldMkLst>
          <pc:docMk/>
          <pc:sldMk cId="1548162319" sldId="272"/>
        </pc:sldMkLst>
        <pc:spChg chg="mod">
          <ac:chgData name="Bell James (Jed)" userId="66ff8b85-0240-4bf4-8564-73fd5a571bf7" providerId="ADAL" clId="{4BEFB6D4-CA8A-4561-AA5B-438AACC56CB6}" dt="2022-07-28T13:25:05.176" v="774" actId="20577"/>
          <ac:spMkLst>
            <pc:docMk/>
            <pc:sldMk cId="1548162319" sldId="272"/>
            <ac:spMk id="2" creationId="{EE5D6699-179F-4129-93A4-72CCBAF716F9}"/>
          </ac:spMkLst>
        </pc:spChg>
        <pc:spChg chg="mod">
          <ac:chgData name="Bell James (Jed)" userId="66ff8b85-0240-4bf4-8564-73fd5a571bf7" providerId="ADAL" clId="{4BEFB6D4-CA8A-4561-AA5B-438AACC56CB6}" dt="2022-07-28T12:50:17.426" v="616" actId="1076"/>
          <ac:spMkLst>
            <pc:docMk/>
            <pc:sldMk cId="1548162319" sldId="272"/>
            <ac:spMk id="3" creationId="{75875274-9CFF-42E5-AAA2-D3C36E13DDF0}"/>
          </ac:spMkLst>
        </pc:spChg>
        <pc:picChg chg="add">
          <ac:chgData name="Bell James (Jed)" userId="66ff8b85-0240-4bf4-8564-73fd5a571bf7" providerId="ADAL" clId="{4BEFB6D4-CA8A-4561-AA5B-438AACC56CB6}" dt="2022-07-28T12:50:05.091" v="614"/>
          <ac:picMkLst>
            <pc:docMk/>
            <pc:sldMk cId="1548162319" sldId="272"/>
            <ac:picMk id="5" creationId="{F7B36B20-2FBA-4EDA-A497-2D2F3B3EDFC6}"/>
          </ac:picMkLst>
        </pc:picChg>
        <pc:picChg chg="add">
          <ac:chgData name="Bell James (Jed)" userId="66ff8b85-0240-4bf4-8564-73fd5a571bf7" providerId="ADAL" clId="{4BEFB6D4-CA8A-4561-AA5B-438AACC56CB6}" dt="2022-07-28T12:50:09.529" v="615"/>
          <ac:picMkLst>
            <pc:docMk/>
            <pc:sldMk cId="1548162319" sldId="272"/>
            <ac:picMk id="6" creationId="{9EF25A8D-2254-4CE5-BF4E-0A05B89C2FCE}"/>
          </ac:picMkLst>
        </pc:picChg>
        <pc:picChg chg="add mod">
          <ac:chgData name="Bell James (Jed)" userId="66ff8b85-0240-4bf4-8564-73fd5a571bf7" providerId="ADAL" clId="{4BEFB6D4-CA8A-4561-AA5B-438AACC56CB6}" dt="2022-07-28T12:50:59.454" v="621" actId="1076"/>
          <ac:picMkLst>
            <pc:docMk/>
            <pc:sldMk cId="1548162319" sldId="272"/>
            <ac:picMk id="3074" creationId="{47B24531-0097-4AD0-BC6C-028F2E4D31A4}"/>
          </ac:picMkLst>
        </pc:picChg>
      </pc:sldChg>
      <pc:sldChg chg="addSp modSp">
        <pc:chgData name="Bell James (Jed)" userId="66ff8b85-0240-4bf4-8564-73fd5a571bf7" providerId="ADAL" clId="{4BEFB6D4-CA8A-4561-AA5B-438AACC56CB6}" dt="2022-07-28T13:24:11.960" v="712" actId="20577"/>
        <pc:sldMkLst>
          <pc:docMk/>
          <pc:sldMk cId="493944949" sldId="274"/>
        </pc:sldMkLst>
        <pc:spChg chg="mod">
          <ac:chgData name="Bell James (Jed)" userId="66ff8b85-0240-4bf4-8564-73fd5a571bf7" providerId="ADAL" clId="{4BEFB6D4-CA8A-4561-AA5B-438AACC56CB6}" dt="2022-07-28T13:23:18.954" v="698" actId="1076"/>
          <ac:spMkLst>
            <pc:docMk/>
            <pc:sldMk cId="493944949" sldId="274"/>
            <ac:spMk id="2" creationId="{EE5D6699-179F-4129-93A4-72CCBAF716F9}"/>
          </ac:spMkLst>
        </pc:spChg>
        <pc:spChg chg="mod">
          <ac:chgData name="Bell James (Jed)" userId="66ff8b85-0240-4bf4-8564-73fd5a571bf7" providerId="ADAL" clId="{4BEFB6D4-CA8A-4561-AA5B-438AACC56CB6}" dt="2022-07-28T13:24:11.960" v="712" actId="20577"/>
          <ac:spMkLst>
            <pc:docMk/>
            <pc:sldMk cId="493944949" sldId="274"/>
            <ac:spMk id="3" creationId="{75875274-9CFF-42E5-AAA2-D3C36E13DDF0}"/>
          </ac:spMkLst>
        </pc:spChg>
        <pc:picChg chg="add">
          <ac:chgData name="Bell James (Jed)" userId="66ff8b85-0240-4bf4-8564-73fd5a571bf7" providerId="ADAL" clId="{4BEFB6D4-CA8A-4561-AA5B-438AACC56CB6}" dt="2022-07-28T13:23:23.909" v="699"/>
          <ac:picMkLst>
            <pc:docMk/>
            <pc:sldMk cId="493944949" sldId="274"/>
            <ac:picMk id="5" creationId="{BCCD9C98-FF07-4467-9486-D4C4D719ECE6}"/>
          </ac:picMkLst>
        </pc:picChg>
        <pc:picChg chg="add">
          <ac:chgData name="Bell James (Jed)" userId="66ff8b85-0240-4bf4-8564-73fd5a571bf7" providerId="ADAL" clId="{4BEFB6D4-CA8A-4561-AA5B-438AACC56CB6}" dt="2022-07-28T13:23:27.724" v="700"/>
          <ac:picMkLst>
            <pc:docMk/>
            <pc:sldMk cId="493944949" sldId="274"/>
            <ac:picMk id="7" creationId="{199EA0E1-0FE3-47C4-96EE-9A744FB822CE}"/>
          </ac:picMkLst>
        </pc:picChg>
      </pc:sldChg>
      <pc:sldChg chg="addSp modSp">
        <pc:chgData name="Bell James (Jed)" userId="66ff8b85-0240-4bf4-8564-73fd5a571bf7" providerId="ADAL" clId="{4BEFB6D4-CA8A-4561-AA5B-438AACC56CB6}" dt="2022-07-28T13:28:27.834" v="822" actId="1076"/>
        <pc:sldMkLst>
          <pc:docMk/>
          <pc:sldMk cId="4162725741" sldId="275"/>
        </pc:sldMkLst>
        <pc:spChg chg="mod">
          <ac:chgData name="Bell James (Jed)" userId="66ff8b85-0240-4bf4-8564-73fd5a571bf7" providerId="ADAL" clId="{4BEFB6D4-CA8A-4561-AA5B-438AACC56CB6}" dt="2022-07-28T13:25:40.765" v="778" actId="207"/>
          <ac:spMkLst>
            <pc:docMk/>
            <pc:sldMk cId="4162725741" sldId="275"/>
            <ac:spMk id="2" creationId="{EE5D6699-179F-4129-93A4-72CCBAF716F9}"/>
          </ac:spMkLst>
        </pc:spChg>
        <pc:spChg chg="mod">
          <ac:chgData name="Bell James (Jed)" userId="66ff8b85-0240-4bf4-8564-73fd5a571bf7" providerId="ADAL" clId="{4BEFB6D4-CA8A-4561-AA5B-438AACC56CB6}" dt="2022-07-28T13:27:23.365" v="816" actId="1076"/>
          <ac:spMkLst>
            <pc:docMk/>
            <pc:sldMk cId="4162725741" sldId="275"/>
            <ac:spMk id="3" creationId="{75875274-9CFF-42E5-AAA2-D3C36E13DDF0}"/>
          </ac:spMkLst>
        </pc:spChg>
        <pc:picChg chg="add">
          <ac:chgData name="Bell James (Jed)" userId="66ff8b85-0240-4bf4-8564-73fd5a571bf7" providerId="ADAL" clId="{4BEFB6D4-CA8A-4561-AA5B-438AACC56CB6}" dt="2022-07-28T13:27:00.181" v="810"/>
          <ac:picMkLst>
            <pc:docMk/>
            <pc:sldMk cId="4162725741" sldId="275"/>
            <ac:picMk id="5" creationId="{8C85C7FE-2023-4662-97B2-852B12DF2031}"/>
          </ac:picMkLst>
        </pc:picChg>
        <pc:picChg chg="add">
          <ac:chgData name="Bell James (Jed)" userId="66ff8b85-0240-4bf4-8564-73fd5a571bf7" providerId="ADAL" clId="{4BEFB6D4-CA8A-4561-AA5B-438AACC56CB6}" dt="2022-07-28T13:27:14.075" v="815"/>
          <ac:picMkLst>
            <pc:docMk/>
            <pc:sldMk cId="4162725741" sldId="275"/>
            <ac:picMk id="6" creationId="{6B10C70D-37DB-41D6-81E4-2FCF15AB4B70}"/>
          </ac:picMkLst>
        </pc:picChg>
        <pc:picChg chg="add mod">
          <ac:chgData name="Bell James (Jed)" userId="66ff8b85-0240-4bf4-8564-73fd5a571bf7" providerId="ADAL" clId="{4BEFB6D4-CA8A-4561-AA5B-438AACC56CB6}" dt="2022-07-28T13:28:27.834" v="822" actId="1076"/>
          <ac:picMkLst>
            <pc:docMk/>
            <pc:sldMk cId="4162725741" sldId="275"/>
            <ac:picMk id="6146" creationId="{D9244EB6-BB4B-41A0-BC4F-1DA896A0C84A}"/>
          </ac:picMkLst>
        </pc:picChg>
      </pc:sldChg>
      <pc:sldChg chg="addSp modSp">
        <pc:chgData name="Bell James (Jed)" userId="66ff8b85-0240-4bf4-8564-73fd5a571bf7" providerId="ADAL" clId="{4BEFB6D4-CA8A-4561-AA5B-438AACC56CB6}" dt="2022-07-28T13:50:09.244" v="1029" actId="1076"/>
        <pc:sldMkLst>
          <pc:docMk/>
          <pc:sldMk cId="2537757144" sldId="276"/>
        </pc:sldMkLst>
        <pc:spChg chg="mod">
          <ac:chgData name="Bell James (Jed)" userId="66ff8b85-0240-4bf4-8564-73fd5a571bf7" providerId="ADAL" clId="{4BEFB6D4-CA8A-4561-AA5B-438AACC56CB6}" dt="2022-07-28T13:50:09.244" v="1029" actId="1076"/>
          <ac:spMkLst>
            <pc:docMk/>
            <pc:sldMk cId="2537757144" sldId="276"/>
            <ac:spMk id="2" creationId="{7EC99FFA-1D3E-CC1D-586B-326D862FD461}"/>
          </ac:spMkLst>
        </pc:spChg>
        <pc:spChg chg="mod">
          <ac:chgData name="Bell James (Jed)" userId="66ff8b85-0240-4bf4-8564-73fd5a571bf7" providerId="ADAL" clId="{4BEFB6D4-CA8A-4561-AA5B-438AACC56CB6}" dt="2022-07-28T13:50:05.230" v="1028" actId="1076"/>
          <ac:spMkLst>
            <pc:docMk/>
            <pc:sldMk cId="2537757144" sldId="276"/>
            <ac:spMk id="3" creationId="{5C229FF7-90F7-B3AE-EFCA-11B7CE0D1E84}"/>
          </ac:spMkLst>
        </pc:spChg>
        <pc:picChg chg="add">
          <ac:chgData name="Bell James (Jed)" userId="66ff8b85-0240-4bf4-8564-73fd5a571bf7" providerId="ADAL" clId="{4BEFB6D4-CA8A-4561-AA5B-438AACC56CB6}" dt="2022-07-28T13:30:43.989" v="850"/>
          <ac:picMkLst>
            <pc:docMk/>
            <pc:sldMk cId="2537757144" sldId="276"/>
            <ac:picMk id="5" creationId="{80711004-1210-48DA-82C7-55398D57BF5A}"/>
          </ac:picMkLst>
        </pc:picChg>
        <pc:picChg chg="add">
          <ac:chgData name="Bell James (Jed)" userId="66ff8b85-0240-4bf4-8564-73fd5a571bf7" providerId="ADAL" clId="{4BEFB6D4-CA8A-4561-AA5B-438AACC56CB6}" dt="2022-07-28T13:30:47.532" v="851"/>
          <ac:picMkLst>
            <pc:docMk/>
            <pc:sldMk cId="2537757144" sldId="276"/>
            <ac:picMk id="7" creationId="{650CF44A-D911-4277-BCCB-ED64E26C9F26}"/>
          </ac:picMkLst>
        </pc:picChg>
        <pc:picChg chg="add mod">
          <ac:chgData name="Bell James (Jed)" userId="66ff8b85-0240-4bf4-8564-73fd5a571bf7" providerId="ADAL" clId="{4BEFB6D4-CA8A-4561-AA5B-438AACC56CB6}" dt="2022-07-28T13:33:13.872" v="865" actId="1076"/>
          <ac:picMkLst>
            <pc:docMk/>
            <pc:sldMk cId="2537757144" sldId="276"/>
            <ac:picMk id="8194" creationId="{BEA80913-7948-4192-91E2-1F3BDB33F61A}"/>
          </ac:picMkLst>
        </pc:picChg>
      </pc:sldChg>
      <pc:sldChg chg="addSp delSp modSp">
        <pc:chgData name="Bell James (Jed)" userId="66ff8b85-0240-4bf4-8564-73fd5a571bf7" providerId="ADAL" clId="{4BEFB6D4-CA8A-4561-AA5B-438AACC56CB6}" dt="2022-07-28T13:42:26.808" v="1014"/>
        <pc:sldMkLst>
          <pc:docMk/>
          <pc:sldMk cId="745752493" sldId="277"/>
        </pc:sldMkLst>
        <pc:spChg chg="mod">
          <ac:chgData name="Bell James (Jed)" userId="66ff8b85-0240-4bf4-8564-73fd5a571bf7" providerId="ADAL" clId="{4BEFB6D4-CA8A-4561-AA5B-438AACC56CB6}" dt="2022-07-28T12:55:09.780" v="654" actId="207"/>
          <ac:spMkLst>
            <pc:docMk/>
            <pc:sldMk cId="745752493" sldId="277"/>
            <ac:spMk id="2" creationId="{EE5D6699-179F-4129-93A4-72CCBAF716F9}"/>
          </ac:spMkLst>
        </pc:spChg>
        <pc:spChg chg="mod">
          <ac:chgData name="Bell James (Jed)" userId="66ff8b85-0240-4bf4-8564-73fd5a571bf7" providerId="ADAL" clId="{4BEFB6D4-CA8A-4561-AA5B-438AACC56CB6}" dt="2022-07-28T13:21:53.668" v="677" actId="404"/>
          <ac:spMkLst>
            <pc:docMk/>
            <pc:sldMk cId="745752493" sldId="277"/>
            <ac:spMk id="3" creationId="{75875274-9CFF-42E5-AAA2-D3C36E13DDF0}"/>
          </ac:spMkLst>
        </pc:spChg>
        <pc:picChg chg="add del">
          <ac:chgData name="Bell James (Jed)" userId="66ff8b85-0240-4bf4-8564-73fd5a571bf7" providerId="ADAL" clId="{4BEFB6D4-CA8A-4561-AA5B-438AACC56CB6}" dt="2022-07-28T13:21:20.137" v="667" actId="478"/>
          <ac:picMkLst>
            <pc:docMk/>
            <pc:sldMk cId="745752493" sldId="277"/>
            <ac:picMk id="5" creationId="{2A869ED2-10D2-405A-944A-793C7E0CEA70}"/>
          </ac:picMkLst>
        </pc:picChg>
        <pc:picChg chg="add del">
          <ac:chgData name="Bell James (Jed)" userId="66ff8b85-0240-4bf4-8564-73fd5a571bf7" providerId="ADAL" clId="{4BEFB6D4-CA8A-4561-AA5B-438AACC56CB6}" dt="2022-07-28T13:21:20.961" v="668" actId="478"/>
          <ac:picMkLst>
            <pc:docMk/>
            <pc:sldMk cId="745752493" sldId="277"/>
            <ac:picMk id="7" creationId="{467E4535-A547-43F0-8C2D-42441CBE3BB1}"/>
          </ac:picMkLst>
        </pc:picChg>
        <pc:picChg chg="add">
          <ac:chgData name="Bell James (Jed)" userId="66ff8b85-0240-4bf4-8564-73fd5a571bf7" providerId="ADAL" clId="{4BEFB6D4-CA8A-4561-AA5B-438AACC56CB6}" dt="2022-07-28T13:42:21.541" v="1013"/>
          <ac:picMkLst>
            <pc:docMk/>
            <pc:sldMk cId="745752493" sldId="277"/>
            <ac:picMk id="10" creationId="{2A6F87A6-CB42-4F3D-A5B4-4430DADAEF0B}"/>
          </ac:picMkLst>
        </pc:picChg>
        <pc:picChg chg="add">
          <ac:chgData name="Bell James (Jed)" userId="66ff8b85-0240-4bf4-8564-73fd5a571bf7" providerId="ADAL" clId="{4BEFB6D4-CA8A-4561-AA5B-438AACC56CB6}" dt="2022-07-28T13:42:26.808" v="1014"/>
          <ac:picMkLst>
            <pc:docMk/>
            <pc:sldMk cId="745752493" sldId="277"/>
            <ac:picMk id="11" creationId="{362366E2-3971-4BD7-B9DE-9512F69B342C}"/>
          </ac:picMkLst>
        </pc:picChg>
        <pc:picChg chg="add del">
          <ac:chgData name="Bell James (Jed)" userId="66ff8b85-0240-4bf4-8564-73fd5a571bf7" providerId="ADAL" clId="{4BEFB6D4-CA8A-4561-AA5B-438AACC56CB6}" dt="2022-07-28T13:21:08.801" v="664" actId="478"/>
          <ac:picMkLst>
            <pc:docMk/>
            <pc:sldMk cId="745752493" sldId="277"/>
            <ac:picMk id="5122" creationId="{ABE12930-3A0D-4360-B8E6-F2717EED23D3}"/>
          </ac:picMkLst>
        </pc:picChg>
        <pc:picChg chg="add del mod">
          <ac:chgData name="Bell James (Jed)" userId="66ff8b85-0240-4bf4-8564-73fd5a571bf7" providerId="ADAL" clId="{4BEFB6D4-CA8A-4561-AA5B-438AACC56CB6}" dt="2022-07-28T13:42:00.092" v="1008" actId="478"/>
          <ac:picMkLst>
            <pc:docMk/>
            <pc:sldMk cId="745752493" sldId="277"/>
            <ac:picMk id="5124" creationId="{2B901E9A-BB1C-48D4-88D1-10DBCED5B743}"/>
          </ac:picMkLst>
        </pc:picChg>
        <pc:picChg chg="add mod">
          <ac:chgData name="Bell James (Jed)" userId="66ff8b85-0240-4bf4-8564-73fd5a571bf7" providerId="ADAL" clId="{4BEFB6D4-CA8A-4561-AA5B-438AACC56CB6}" dt="2022-07-28T13:42:16.690" v="1012" actId="1076"/>
          <ac:picMkLst>
            <pc:docMk/>
            <pc:sldMk cId="745752493" sldId="277"/>
            <ac:picMk id="5126" creationId="{EF7769F3-8535-4A16-AE03-F5B1A4A2592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C54A-8140-47D1-B736-360981878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682CD-4438-4B95-97B4-96A2B56D7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9CCC0-C952-45CF-BE38-104F443C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1C548-2FF6-4F32-B772-78D8AFDF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2FF1F-F0D7-495E-A631-96BE06B8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3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3638-8FA6-4B50-B393-21F91B21E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44A1C-87A2-4BC9-8DC3-5FC9217B0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930F-FDEB-4080-9511-9C9ADC58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B7193-B155-48B1-9E72-E03902F2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E64D6-148A-4A62-9B07-C2E430B6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71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38362-798A-471D-9E44-4E10776AA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77D02-4A7C-499D-A13A-F6AFE7D86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0B7ED-F1A3-450F-8068-579B45F4D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89D53-147E-4DFC-A80B-C10DD8C6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93812-A034-4176-90C9-3CDB37FBA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2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BEDCE-CF64-48B8-A457-C8B40417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07951-93F1-4B11-B49B-5DD1D708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D8A95-A343-437C-B970-EE64E8DB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118E-7351-4A29-B247-037A5D99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06C7F-D624-40CE-9A43-12571020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2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155FA-3D2D-4209-9C94-274E2E97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EAE19-37B9-4B66-B1ED-242082F4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4E333-A402-491E-AA65-073A5A4C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00549-5FAC-4EF2-936D-98CDDB85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76032-DDC8-434C-AAC5-22333FF2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4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E82E6-B0EC-46AC-BB0F-EEE173B9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02767-657C-48A0-A62F-2C837D5B9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D2CE2-CA3A-475E-9F98-44BBFEAC0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48164-AE2E-48BD-BD25-190E98BC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67FCF-3DCA-4B5E-AAA7-9C3CB894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B1477-69D0-488C-8CDD-00ACD065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2CBF7-B51F-4F19-B5CF-47E5036EE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E26CF-C611-43B0-87F4-E368291B0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280F9-2A7A-40A6-8F70-E3C941989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67247-4485-476A-944F-932FF7588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C9388-B542-4F37-AC7C-91F715C36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3C1EC8-EB1D-4A5D-BFD0-35AA0613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AEAD4E-3762-4868-94E3-0A04E239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3525B3-AFC1-423B-9B57-A511C109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4C42F-8333-4AE0-AAC2-56DE86B2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4BA52-E726-4DE1-9D4B-55A38DE6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DCFDC-74FB-48E3-A531-51DA5B19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3E4DF-2E0F-4B41-A595-969BD4E8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5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4DC14D-C680-4090-866A-2ADFE958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033D9-17A6-4026-BA5F-21D006BA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7930B-D08F-41C5-92ED-1EB8989B2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6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45A40-3998-4862-B34F-4D85CC4D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E2BDB-6BCA-498C-9BAC-0B10BAC2A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3CD4B-C29A-4BD6-AA32-B7E3FFE88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E239A-11D7-4FAB-88CC-0B18A1401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A18B1-3452-488F-8CBC-A7560FFF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2C51F-6D5A-4F55-BDF5-3EDA6E4D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7F1A4-0AF8-4EAE-89A6-1685A6FE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64012-D203-441C-AD4D-776B9AD1A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BB120-B83A-43B3-B3FF-F0AB21D03F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27372-C99B-420A-95F6-FA78778E6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002E-6EF8-48E1-9437-CD93A440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8ADD9-7FE0-4C49-9C36-9C290737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915362-336E-4F45-853F-9175B9C8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F3482-BE9E-4495-9F53-9818BE33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8F74-751A-4D85-858A-077661693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9B877-5F95-4A00-AF0B-6CCD1596A17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995CB-8744-4122-AFE2-A62E798D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6F59E-11EA-4C5C-B941-E435A7840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54037-78B6-49D7-9AC5-797D1932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5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07B34-DCE6-4E0A-82D4-8CDF4D9AD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717" y="152400"/>
            <a:ext cx="9932566" cy="3899483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DIAA Unified Flag Football </a:t>
            </a:r>
            <a:b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Coaches Rules Clinic</a:t>
            </a:r>
            <a:b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37286E1-2719-E4C2-D75D-832FDAC3B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Google Shape;205;p2">
            <a:extLst>
              <a:ext uri="{FF2B5EF4-FFF2-40B4-BE49-F238E27FC236}">
                <a16:creationId xmlns:a16="http://schemas.microsoft.com/office/drawing/2014/main" id="{437EA667-CD89-4ADD-BBD3-FC278A31452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550" y="5452700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6" name="Picture 2" descr="91d65e58-e873-4b4e-b4f8-b76609920d9c">
            <a:extLst>
              <a:ext uri="{FF2B5EF4-FFF2-40B4-BE49-F238E27FC236}">
                <a16:creationId xmlns:a16="http://schemas.microsoft.com/office/drawing/2014/main" id="{D00D6005-0821-4559-ACBD-7AEE8AEF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601908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Unified flag football expands in Delaware high schools | USA TODAY High  School Sports">
            <a:extLst>
              <a:ext uri="{FF2B5EF4-FFF2-40B4-BE49-F238E27FC236}">
                <a16:creationId xmlns:a16="http://schemas.microsoft.com/office/drawing/2014/main" id="{5780F9CE-A3BB-41E9-90C3-2A51BA0B1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95" y="2821462"/>
            <a:ext cx="3272009" cy="24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4"/>
    </mc:Choice>
    <mc:Fallback xmlns="">
      <p:transition spd="slow" advTm="2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4275-D9DF-455A-8B08-3A081E42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22"/>
            <a:ext cx="10515600" cy="1325563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 of Emphasis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252E-4A82-4CE5-8270-14FEBD1AD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64" y="1401225"/>
            <a:ext cx="5637051" cy="422805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the game, substitutes, coaches, and team attendants should be located on opposite sidelines from the other team and between the 5‐yard lines.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on teaching your players to avoid contact.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Defenders must make an effort not to run through ball carrier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 carriers must make an effort to get around established defender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holding a ball carrier to get their flag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sure offensive players’ flags are on their hips before the start of each play.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Unified Sports team shall not include student-athletes who dominate play, exclude other teammates from contributing to the success of the team, or present a health and safety risk.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165203-6ED8-99B6-8BEE-EACC8EDA3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Google Shape;205;p2">
            <a:extLst>
              <a:ext uri="{FF2B5EF4-FFF2-40B4-BE49-F238E27FC236}">
                <a16:creationId xmlns:a16="http://schemas.microsoft.com/office/drawing/2014/main" id="{4AA5DEF5-721C-4D13-8650-9D527D9F39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 descr="91d65e58-e873-4b4e-b4f8-b76609920d9c">
            <a:extLst>
              <a:ext uri="{FF2B5EF4-FFF2-40B4-BE49-F238E27FC236}">
                <a16:creationId xmlns:a16="http://schemas.microsoft.com/office/drawing/2014/main" id="{B0ABF7EB-E724-4446-B3FB-7ED470FB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Flag Football">
            <a:extLst>
              <a:ext uri="{FF2B5EF4-FFF2-40B4-BE49-F238E27FC236}">
                <a16:creationId xmlns:a16="http://schemas.microsoft.com/office/drawing/2014/main" id="{5370BC66-B02B-4089-9CCE-7700D50B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743" y="2103802"/>
            <a:ext cx="3754058" cy="282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76"/>
    </mc:Choice>
    <mc:Fallback xmlns="">
      <p:transition spd="slow" advTm="95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B7FA5E-EA87-409B-AC33-925B23D9634E}"/>
              </a:ext>
            </a:extLst>
          </p:cNvPr>
          <p:cNvSpPr txBox="1"/>
          <p:nvPr/>
        </p:nvSpPr>
        <p:spPr>
          <a:xfrm>
            <a:off x="2803321" y="1707684"/>
            <a:ext cx="6585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contact Nate Threatts at: </a:t>
            </a:r>
            <a:r>
              <a:rPr lang="en-US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nate.threatts@sode.org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endParaRPr lang="en-US" sz="20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EE3ADF-278C-82BF-E019-E08D8D21D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A792A9E-E9B3-4FEE-9B87-B22E01B43D20}"/>
              </a:ext>
            </a:extLst>
          </p:cNvPr>
          <p:cNvSpPr txBox="1">
            <a:spLocks/>
          </p:cNvSpPr>
          <p:nvPr/>
        </p:nvSpPr>
        <p:spPr>
          <a:xfrm>
            <a:off x="838200" y="61571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pic>
        <p:nvPicPr>
          <p:cNvPr id="6" name="Google Shape;205;p2">
            <a:extLst>
              <a:ext uri="{FF2B5EF4-FFF2-40B4-BE49-F238E27FC236}">
                <a16:creationId xmlns:a16="http://schemas.microsoft.com/office/drawing/2014/main" id="{FAC79F12-2269-4A19-AFD1-FAACAF691EB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 descr="91d65e58-e873-4b4e-b4f8-b76609920d9c">
            <a:extLst>
              <a:ext uri="{FF2B5EF4-FFF2-40B4-BE49-F238E27FC236}">
                <a16:creationId xmlns:a16="http://schemas.microsoft.com/office/drawing/2014/main" id="{852CD0C1-5FDD-4FA9-9D70-982BEFCBD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3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7"/>
    </mc:Choice>
    <mc:Fallback xmlns="">
      <p:transition spd="slow" advTm="16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13D2-08F8-42F4-A508-6B16BF600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CBE4-70B1-422F-85BB-B2F22B16B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74" y="1623576"/>
            <a:ext cx="620016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15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Practices can start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7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Season Starts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10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Last Day of Competition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13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Playoff Bracket Released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29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Quarterfinals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6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Semifinals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9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10</a:t>
            </a:r>
            <a:r>
              <a:rPr 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Championship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F37A3E0-3EF7-E8F1-556E-9E480B3A7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Google Shape;205;p2">
            <a:extLst>
              <a:ext uri="{FF2B5EF4-FFF2-40B4-BE49-F238E27FC236}">
                <a16:creationId xmlns:a16="http://schemas.microsoft.com/office/drawing/2014/main" id="{D81EAB0C-8D2C-45C7-BDFB-8571494ECCD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 descr="91d65e58-e873-4b4e-b4f8-b76609920d9c">
            <a:extLst>
              <a:ext uri="{FF2B5EF4-FFF2-40B4-BE49-F238E27FC236}">
                <a16:creationId xmlns:a16="http://schemas.microsoft.com/office/drawing/2014/main" id="{AE616E00-4A6C-40A3-BA7C-6C6FB3D8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amps! Dover High wins first Unified Flag Football title">
            <a:extLst>
              <a:ext uri="{FF2B5EF4-FFF2-40B4-BE49-F238E27FC236}">
                <a16:creationId xmlns:a16="http://schemas.microsoft.com/office/drawing/2014/main" id="{EB29C67D-C6CC-4CB2-867C-7BB6819F0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515" y="1973938"/>
            <a:ext cx="4355287" cy="29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9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0"/>
    </mc:Choice>
    <mc:Fallback xmlns="">
      <p:transition spd="slow" advTm="41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6699-179F-4129-93A4-72CCBAF7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75274-9CFF-42E5-AAA2-D3C36E13D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Unified coaches are required to be certified in adult CPR and complete the NFHS "Concussion in Sports" course.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Unified coaches must take the NFHS “Coaching Unified Sports®” course online through NFHSlearn.com every two years.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school that does not meet the above requirements will not be eligible to receive the $500 stipend provided by Special Olympics Delaware at the end of the season.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Teams are also required to watch “Playing with Integrity” video with their team and complete the QR Code at the end.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https://youtu.be/Lf3Vn02u1OI</a:t>
            </a:r>
          </a:p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ED84F4D-6451-5BF4-4F9A-2D8B85109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Google Shape;205;p2">
            <a:extLst>
              <a:ext uri="{FF2B5EF4-FFF2-40B4-BE49-F238E27FC236}">
                <a16:creationId xmlns:a16="http://schemas.microsoft.com/office/drawing/2014/main" id="{F7B36B20-2FBA-4EDA-A497-2D2F3B3EDFC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2" descr="91d65e58-e873-4b4e-b4f8-b76609920d9c">
            <a:extLst>
              <a:ext uri="{FF2B5EF4-FFF2-40B4-BE49-F238E27FC236}">
                <a16:creationId xmlns:a16="http://schemas.microsoft.com/office/drawing/2014/main" id="{9EF25A8D-2254-4CE5-BF4E-0A05B89C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Welcome | IHSAA - Idaho High School Activities Association">
            <a:extLst>
              <a:ext uri="{FF2B5EF4-FFF2-40B4-BE49-F238E27FC236}">
                <a16:creationId xmlns:a16="http://schemas.microsoft.com/office/drawing/2014/main" id="{47B24531-0097-4AD0-BC6C-028F2E4D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29" y="5560184"/>
            <a:ext cx="2578741" cy="10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1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2"/>
    </mc:Choice>
    <mc:Fallback xmlns="">
      <p:transition spd="slow" advTm="6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6699-179F-4129-93A4-72CCBAF7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75274-9CFF-42E5-AAA2-D3C36E13D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326"/>
            <a:ext cx="5956883" cy="44053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games are scheduled, please make sure your AD has inputted all games into Website4Sports and on arbiter to confirm officials.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DIAA Eligibility Rosters are due on your first day of Unified Flag Football competition.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exposed undergarments must be solid black, white, or team color.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Shirts with hoods must have hoods tucked in and pants/shorts with pockets are not allowed.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Flags need to be contrasting color from pants/shorts.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did not participate last year, make sure you go over the rules to familiarize yourself with last year’s rules changes.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218D40-EA6A-B5DB-2DB2-982AAAB92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Google Shape;205;p2">
            <a:extLst>
              <a:ext uri="{FF2B5EF4-FFF2-40B4-BE49-F238E27FC236}">
                <a16:creationId xmlns:a16="http://schemas.microsoft.com/office/drawing/2014/main" id="{F96F92AD-6B59-4525-A149-C7C2620EF0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2" descr="91d65e58-e873-4b4e-b4f8-b76609920d9c">
            <a:extLst>
              <a:ext uri="{FF2B5EF4-FFF2-40B4-BE49-F238E27FC236}">
                <a16:creationId xmlns:a16="http://schemas.microsoft.com/office/drawing/2014/main" id="{1FBD9CB2-D078-4BBF-BED0-8B61557F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over wins Unified title against Smyrna | Bay to Bay News">
            <a:extLst>
              <a:ext uri="{FF2B5EF4-FFF2-40B4-BE49-F238E27FC236}">
                <a16:creationId xmlns:a16="http://schemas.microsoft.com/office/drawing/2014/main" id="{43F290B4-515A-402C-8EF3-02EF2072F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77" y="1992385"/>
            <a:ext cx="3538328" cy="28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55"/>
    </mc:Choice>
    <mc:Fallback xmlns="">
      <p:transition spd="slow" advTm="6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6699-179F-4129-93A4-72CCBAF7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75274-9CFF-42E5-AAA2-D3C36E13D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609" y="2141537"/>
            <a:ext cx="949703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your school does not have a DIAA/SODE Unified Sports banner at your field and would like one, please email nate.threatts@sode.org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5C22E3-4AB7-6E26-F486-9100ADCFB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126" name="Picture 6" descr="Resources | Special Olympics Delaware">
            <a:extLst>
              <a:ext uri="{FF2B5EF4-FFF2-40B4-BE49-F238E27FC236}">
                <a16:creationId xmlns:a16="http://schemas.microsoft.com/office/drawing/2014/main" id="{EF7769F3-8535-4A16-AE03-F5B1A4A2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74" y="3098583"/>
            <a:ext cx="7651851" cy="18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205;p2">
            <a:extLst>
              <a:ext uri="{FF2B5EF4-FFF2-40B4-BE49-F238E27FC236}">
                <a16:creationId xmlns:a16="http://schemas.microsoft.com/office/drawing/2014/main" id="{2A6F87A6-CB42-4F3D-A5B4-4430DADAEF0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 descr="91d65e58-e873-4b4e-b4f8-b76609920d9c">
            <a:extLst>
              <a:ext uri="{FF2B5EF4-FFF2-40B4-BE49-F238E27FC236}">
                <a16:creationId xmlns:a16="http://schemas.microsoft.com/office/drawing/2014/main" id="{362366E2-3971-4BD7-B9DE-9512F69B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7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6699-179F-4129-93A4-72CCBAF7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963"/>
            <a:ext cx="10515600" cy="1325563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Unified Sports Cancellation Policy</a:t>
            </a:r>
            <a:br>
              <a:rPr lang="en-US" b="1" dirty="0"/>
            </a:br>
            <a:endParaRPr lang="en-US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75274-9CFF-42E5-AAA2-D3C36E13D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circumstance a game must be cancelled or postponed, the school cancelling/postponing must notify the sports official assigner and Nate Threatts at </a:t>
            </a:r>
            <a:r>
              <a:rPr lang="en-US" sz="20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nate.threatts@sode.org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11:30AM the day of game. Failure to do so may result in the offending school being charged the cost of officials for the game (Flag Football: $135).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Castle Football - Rodney Smith - rodney.smith@appo.k12.de.us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Kent Football - Pete Celiberti - heyref@comcast.net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Sussex Football – Jim Feehery - jrfeehery@aol.com</a:t>
            </a:r>
          </a:p>
          <a:p>
            <a:pPr marL="0" indent="0" algn="ctr">
              <a:buNone/>
            </a:pPr>
            <a:endParaRPr lang="en-US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939829-EE2A-4E6D-7508-EDFE95E15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Google Shape;205;p2">
            <a:extLst>
              <a:ext uri="{FF2B5EF4-FFF2-40B4-BE49-F238E27FC236}">
                <a16:creationId xmlns:a16="http://schemas.microsoft.com/office/drawing/2014/main" id="{BCCD9C98-FF07-4467-9486-D4C4D719EC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 descr="91d65e58-e873-4b4e-b4f8-b76609920d9c">
            <a:extLst>
              <a:ext uri="{FF2B5EF4-FFF2-40B4-BE49-F238E27FC236}">
                <a16:creationId xmlns:a16="http://schemas.microsoft.com/office/drawing/2014/main" id="{199EA0E1-0FE3-47C4-96EE-9A744FB82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9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5"/>
    </mc:Choice>
    <mc:Fallback xmlns="">
      <p:transition spd="slow" advTm="2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6699-179F-4129-93A4-72CCBAF7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 Structure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75274-9CFF-42E5-AAA2-D3C36E13D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7" y="1615900"/>
            <a:ext cx="5042483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Schools are responsible to create their own schedule.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games: 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games: 10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Forfeits will count toward satisfying this requirement.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Teams can play 3 games per week.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i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 of the week must be played on a weekend.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competition date will be on November 10</a:t>
            </a:r>
            <a:r>
              <a:rPr lang="en-US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Playoffs begin as soon as November 16</a:t>
            </a:r>
            <a:r>
              <a:rPr lang="en-US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based on number of teams in tournament.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FB11B5-6BF2-EBD9-F9FF-107CF9364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Google Shape;205;p2">
            <a:extLst>
              <a:ext uri="{FF2B5EF4-FFF2-40B4-BE49-F238E27FC236}">
                <a16:creationId xmlns:a16="http://schemas.microsoft.com/office/drawing/2014/main" id="{8C85C7FE-2023-4662-97B2-852B12DF20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2" descr="91d65e58-e873-4b4e-b4f8-b76609920d9c">
            <a:extLst>
              <a:ext uri="{FF2B5EF4-FFF2-40B4-BE49-F238E27FC236}">
                <a16:creationId xmlns:a16="http://schemas.microsoft.com/office/drawing/2014/main" id="{6B10C70D-37DB-41D6-81E4-2FCF15AB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Unified flag football championship | Sports Gallery | newarkpostonline.com">
            <a:extLst>
              <a:ext uri="{FF2B5EF4-FFF2-40B4-BE49-F238E27FC236}">
                <a16:creationId xmlns:a16="http://schemas.microsoft.com/office/drawing/2014/main" id="{D9244EB6-BB4B-41A0-BC4F-1DA896A0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13" y="2355028"/>
            <a:ext cx="3876762" cy="25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0"/>
    </mc:Choice>
    <mc:Fallback xmlns="">
      <p:transition spd="slow" advTm="4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9FFA-1D3E-CC1D-586B-326D862F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287"/>
            <a:ext cx="10515600" cy="66854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Tournament Structure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29FF7-90F7-B3AE-EFCA-11B7CE0D1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1272339"/>
            <a:ext cx="6560889" cy="4769687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Tournament with seeding index.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Committee will only count the first 2 games against the same opponent towards a team’s seeding index.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those opponents who have played a minimum of four (4) games at the varsity level will be included in a team’s win/loss percentage record and team index. Forfeits will count toward satisfying this requirement.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Seeding Scoring System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points for win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point for tie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points for loss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Bonus points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for playing a team with .701 or higher winning percentage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for playing a team with .501 - .700 winning percentage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Tie-Breakers (In order)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Record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Head-to-Head Competition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 Against Common Opponents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a tie still exists, the Committee will select the order by vote.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3F1E92-43C1-66CE-E88E-93942CA87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Google Shape;205;p2">
            <a:extLst>
              <a:ext uri="{FF2B5EF4-FFF2-40B4-BE49-F238E27FC236}">
                <a16:creationId xmlns:a16="http://schemas.microsoft.com/office/drawing/2014/main" id="{80711004-1210-48DA-82C7-55398D57BF5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 descr="91d65e58-e873-4b4e-b4f8-b76609920d9c">
            <a:extLst>
              <a:ext uri="{FF2B5EF4-FFF2-40B4-BE49-F238E27FC236}">
                <a16:creationId xmlns:a16="http://schemas.microsoft.com/office/drawing/2014/main" id="{650CF44A-D911-4277-BCCB-ED64E26C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IAA/Special Olympics Delaware Unified Flag Football">
            <a:extLst>
              <a:ext uri="{FF2B5EF4-FFF2-40B4-BE49-F238E27FC236}">
                <a16:creationId xmlns:a16="http://schemas.microsoft.com/office/drawing/2014/main" id="{BEA80913-7948-4192-91E2-1F3BDB33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41" y="1605631"/>
            <a:ext cx="3843859" cy="36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7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27"/>
    </mc:Choice>
    <mc:Fallback xmlns="">
      <p:transition spd="slow" advTm="78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A731-6D08-4DC5-B5FE-1CF41592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275"/>
            <a:ext cx="10515600" cy="1325563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Rules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756A4-64AF-4D8E-A0E8-04812B571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1690688"/>
            <a:ext cx="3356295" cy="46672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roster card exchange this year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Flag guarding will be penalized from the spot of the foul instead of the line of scrimmage.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CA004F-D8F5-2B72-50DC-007644C97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Google Shape;205;p2">
            <a:extLst>
              <a:ext uri="{FF2B5EF4-FFF2-40B4-BE49-F238E27FC236}">
                <a16:creationId xmlns:a16="http://schemas.microsoft.com/office/drawing/2014/main" id="{B8A20AD6-B6C0-4A9B-B292-BBD9C07169C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629275"/>
            <a:ext cx="2019300" cy="933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2" descr="91d65e58-e873-4b4e-b4f8-b76609920d9c">
            <a:extLst>
              <a:ext uri="{FF2B5EF4-FFF2-40B4-BE49-F238E27FC236}">
                <a16:creationId xmlns:a16="http://schemas.microsoft.com/office/drawing/2014/main" id="{35836CFC-0987-4685-A6B4-46C819DA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72" y="5603876"/>
            <a:ext cx="2743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ape unified flag football falls in DIAA semis | Cape Gazette">
            <a:extLst>
              <a:ext uri="{FF2B5EF4-FFF2-40B4-BE49-F238E27FC236}">
                <a16:creationId xmlns:a16="http://schemas.microsoft.com/office/drawing/2014/main" id="{E88EB0BB-E9F1-4291-88A4-4F0BF434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13" y="1690688"/>
            <a:ext cx="4520267" cy="31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9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5"/>
    </mc:Choice>
    <mc:Fallback xmlns="">
      <p:transition spd="slow" advTm="16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297E94E0F2FF4298403E4C46DF7201" ma:contentTypeVersion="10" ma:contentTypeDescription="Create a new document." ma:contentTypeScope="" ma:versionID="dc27dab26eca8c89e89267f1d0f221a2">
  <xsd:schema xmlns:xsd="http://www.w3.org/2001/XMLSchema" xmlns:xs="http://www.w3.org/2001/XMLSchema" xmlns:p="http://schemas.microsoft.com/office/2006/metadata/properties" xmlns:ns3="b07f181c-450a-45a1-ba10-36c3437a1761" targetNamespace="http://schemas.microsoft.com/office/2006/metadata/properties" ma:root="true" ma:fieldsID="969dbe202371866da0b319ee34b329e0" ns3:_="">
    <xsd:import namespace="b07f181c-450a-45a1-ba10-36c3437a17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7f181c-450a-45a1-ba10-36c3437a17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036B99C-F8B3-41ED-A759-48C0062334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14FAA4-73A3-4A37-8C68-34B0F9D6A0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7f181c-450a-45a1-ba10-36c3437a17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7B52FD-38FA-4254-91E9-6353D4254E25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b07f181c-450a-45a1-ba10-36c3437a176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780</Words>
  <Application>Microsoft Office PowerPoint</Application>
  <PresentationFormat>Widescreen</PresentationFormat>
  <Paragraphs>68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2022 DIAA Unified Flag Football  Coaches Rules Clinic </vt:lpstr>
      <vt:lpstr>Important Dates</vt:lpstr>
      <vt:lpstr>Important Reminders</vt:lpstr>
      <vt:lpstr>Important Reminders</vt:lpstr>
      <vt:lpstr>Important Reminders</vt:lpstr>
      <vt:lpstr>Unified Sports Cancellation Policy </vt:lpstr>
      <vt:lpstr>Season Structure Change</vt:lpstr>
      <vt:lpstr>Tournament Structure </vt:lpstr>
      <vt:lpstr>Rules Changes</vt:lpstr>
      <vt:lpstr>Points of Emphasis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DIAA Unified Flag Football Coaches Meeting</dc:title>
  <dc:creator>Nate Threatts</dc:creator>
  <cp:lastModifiedBy>Jed Bell </cp:lastModifiedBy>
  <cp:revision>25</cp:revision>
  <cp:lastPrinted>2022-07-27T17:22:45Z</cp:lastPrinted>
  <dcterms:created xsi:type="dcterms:W3CDTF">2020-09-30T18:04:28Z</dcterms:created>
  <dcterms:modified xsi:type="dcterms:W3CDTF">2022-07-28T13:50:19Z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0x010100D1297E94E0F2FF4298403E4C46DF7201</vt:lpwstr>
  </property>
</Properties>
</file>